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256" r:id="rId3"/>
    <p:sldId id="262" r:id="rId4"/>
    <p:sldId id="259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418FBE-2567-412F-8428-08F6F68BBEB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89DE1D-E44A-4735-8C49-6F73A6D77C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090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89DE1D-E44A-4735-8C49-6F73A6D77CA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14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838200"/>
            <a:ext cx="7620000" cy="1143000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дошкольное бюджетное учреждение </a:t>
            </a:r>
            <a:r>
              <a:rPr lang="ru-RU" sz="18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lang="ru-RU" sz="1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етский сад комбинированного вида «Снегурочка»</a:t>
            </a:r>
            <a:br>
              <a:rPr lang="ru-RU" sz="1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городского округа город Сибай Республика Башкортостан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828800"/>
            <a:ext cx="8305800" cy="457200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>
              <a:buNone/>
            </a:pPr>
            <a:r>
              <a:rPr lang="ru-RU" sz="6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0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Птицы весной</a:t>
            </a:r>
          </a:p>
          <a:p>
            <a:pPr algn="ctr">
              <a:buNone/>
            </a:pP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(старшая группа)</a:t>
            </a:r>
          </a:p>
          <a:p>
            <a:pPr>
              <a:buNone/>
            </a:pPr>
            <a:endParaRPr lang="ru-RU" sz="28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sz="28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sz="28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Подготовили:</a:t>
            </a:r>
          </a:p>
          <a:p>
            <a:pPr algn="r">
              <a:buNone/>
            </a:pPr>
            <a:r>
              <a:rPr lang="ru-RU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Манапова</a:t>
            </a:r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Разиля</a:t>
            </a:r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Мизатулловна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Габитова</a:t>
            </a:r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Светлана </a:t>
            </a:r>
            <a:r>
              <a:rPr lang="ru-RU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Ревмировна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</a:t>
            </a:r>
          </a:p>
          <a:p>
            <a:pPr algn="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</a:t>
            </a: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Дидактическая игра «Мимо мемо»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9200" y="838201"/>
            <a:ext cx="7543800" cy="5334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rgbClr val="0C1305"/>
                </a:solidFill>
              </a:rPr>
              <a:t>  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417638"/>
            <a:ext cx="3429000" cy="25717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931" y="1417638"/>
            <a:ext cx="3364523" cy="25233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4199365"/>
            <a:ext cx="3200400" cy="24003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1919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Лепка «Сорока»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9200" y="685800"/>
            <a:ext cx="7543800" cy="68580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0C1305"/>
                </a:solidFill>
              </a:rPr>
              <a:t>  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615338" y="1051659"/>
            <a:ext cx="2376852" cy="31691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67459" y="1011972"/>
            <a:ext cx="2434000" cy="324533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438939" y="3660913"/>
            <a:ext cx="2266124" cy="30214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02713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305800" cy="8382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Просмотр мультфильма</a:t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>
                <a:solidFill>
                  <a:srgbClr val="7030A0"/>
                </a:solidFill>
              </a:rPr>
              <a:t> «Птицы весной»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9200" y="685800"/>
            <a:ext cx="7543800" cy="68580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0C1305"/>
                </a:solidFill>
              </a:rPr>
              <a:t>  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8800"/>
            <a:ext cx="3657600" cy="27432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100" y="2971800"/>
            <a:ext cx="3860800" cy="2895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59275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5867400"/>
          </a:xfrm>
        </p:spPr>
        <p:txBody>
          <a:bodyPr>
            <a:normAutofit/>
          </a:bodyPr>
          <a:lstStyle/>
          <a:p>
            <a:pPr marL="274320" indent="-274320" algn="l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  Цель:</a:t>
            </a:r>
            <a:r>
              <a:rPr lang="ru-RU" sz="2400" b="1" dirty="0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расширить знания детей о птицах родного края, их образе жизни и формирование основ экологической культуры всех участников проекта (детей, родителей, педагогов).</a:t>
            </a:r>
            <a:r>
              <a:rPr lang="ru-RU" sz="2400" dirty="0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24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обучающие: </a:t>
            </a:r>
            <a:r>
              <a:rPr lang="ru-RU" sz="2400" dirty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расширять и уточнить знания детей о жизни птиц весной, птицах родного края, условиях их обитания, роли человека в жизни птиц, перелетных птицах Республики Башкортостан;</a:t>
            </a:r>
            <a:r>
              <a:rPr lang="ru-RU" sz="2400" dirty="0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развивающие</a:t>
            </a:r>
            <a:r>
              <a:rPr lang="ru-RU" sz="2400" b="1" dirty="0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развивать наблюдательность, познавательную активность детей;</a:t>
            </a:r>
            <a:r>
              <a:rPr lang="ru-RU" sz="2400" dirty="0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воспитательные</a:t>
            </a:r>
            <a:r>
              <a:rPr lang="ru-RU" sz="2400" dirty="0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: воспитывать </a:t>
            </a:r>
            <a:r>
              <a:rPr lang="ru-RU" sz="2400" dirty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заботливое отношение к пернатым друзьям, приучать заботиться о птицах ближайшего окружения;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862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Праздник «Жаворонка»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447800"/>
            <a:ext cx="8001000" cy="467836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317215"/>
            <a:ext cx="2924908" cy="21868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4193" y="1317215"/>
            <a:ext cx="2810607" cy="21013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614" y="3611851"/>
            <a:ext cx="2907324" cy="217367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392" y="3598704"/>
            <a:ext cx="2924908" cy="21868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7585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Рассматривание альбома</a:t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>
                <a:solidFill>
                  <a:srgbClr val="7030A0"/>
                </a:solidFill>
              </a:rPr>
              <a:t>«Перелётные птицы»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09800"/>
            <a:ext cx="3962400" cy="3916363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C1305"/>
                </a:solidFill>
              </a:rPr>
              <a:t>   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634332"/>
            <a:ext cx="2925232" cy="21939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630179"/>
            <a:ext cx="2895600" cy="21717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4000500"/>
            <a:ext cx="2895600" cy="21717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Рассматривание иллюстрации</a:t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>
                <a:solidFill>
                  <a:srgbClr val="7030A0"/>
                </a:solidFill>
              </a:rPr>
              <a:t>«Грачиная каша»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90600" y="1371600"/>
            <a:ext cx="7696200" cy="4754563"/>
          </a:xfrm>
        </p:spPr>
        <p:txBody>
          <a:bodyPr>
            <a:normAutofit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9600" b="1" dirty="0" smtClean="0">
                <a:solidFill>
                  <a:srgbClr val="060903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endParaRPr lang="ru-RU" dirty="0" smtClean="0">
              <a:solidFill>
                <a:schemeClr val="bg1"/>
              </a:solidFill>
              <a:latin typeface="Calibri" pitchFamily="34" charset="0"/>
            </a:endParaRP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592" y="1607954"/>
            <a:ext cx="2819400" cy="21145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046" y="1607954"/>
            <a:ext cx="2819400" cy="21145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3998332"/>
            <a:ext cx="3001108" cy="225083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2087562"/>
          </a:xfrm>
        </p:spPr>
        <p:txBody>
          <a:bodyPr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rgbClr val="7030A0"/>
                </a:solidFill>
              </a:rPr>
              <a:t>Слушали произведение П.И. Чайковского «Песня жаворонка»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9200"/>
            <a:ext cx="6477000" cy="4906963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C1305"/>
                </a:solidFill>
              </a:rPr>
              <a:t>    </a:t>
            </a:r>
            <a:r>
              <a:rPr lang="ru-RU" b="1" dirty="0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7200" y="3429000"/>
            <a:ext cx="457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054" y="2547640"/>
            <a:ext cx="3581400" cy="26860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547640"/>
            <a:ext cx="3581400" cy="26860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Простукивание голоса КУКУШКИ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95400" y="914400"/>
            <a:ext cx="7391400" cy="52117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15" y="2033954"/>
            <a:ext cx="3728508" cy="279638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600" y="2020766"/>
            <a:ext cx="3734369" cy="280077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1723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Смастерили и повесили скворечник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9200" y="838200"/>
            <a:ext cx="7543800" cy="42211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0C1305"/>
                </a:solidFill>
              </a:rPr>
              <a:t>  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129" y="1411990"/>
            <a:ext cx="3334240" cy="25006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4164013"/>
            <a:ext cx="3048000" cy="2286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969" y="1412204"/>
            <a:ext cx="3326423" cy="249481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Наблюдение на участке за грачами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9200" y="838201"/>
            <a:ext cx="7543800" cy="5334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rgbClr val="0C1305"/>
                </a:solidFill>
              </a:rPr>
              <a:t>  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89" y="1646239"/>
            <a:ext cx="2452450" cy="326993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646239"/>
            <a:ext cx="2452450" cy="326993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174633"/>
            <a:ext cx="2274689" cy="303291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51865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113</Words>
  <Application>Microsoft Office PowerPoint</Application>
  <PresentationFormat>Экран (4:3)</PresentationFormat>
  <Paragraphs>40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Office Theme</vt:lpstr>
      <vt:lpstr>Муниципальное дошкольное бюджетное учреждение детский сад комбинированного вида «Снегурочка» городского округа город Сибай Республика Башкортостан                        </vt:lpstr>
      <vt:lpstr>   Цель: расширить знания детей о птицах родного края, их образе жизни и формирование основ экологической культуры всех участников проекта (детей, родителей, педагогов). Задачи: обучающие: расширять и уточнить знания детей о жизни птиц весной, птицах родного края, условиях их обитания, роли человека в жизни птиц, перелетных птицах Республики Башкортостан; развивающие: развивать наблюдательность, познавательную активность детей; воспитательные: воспитывать заботливое отношение к пернатым друзьям, приучать заботиться о птицах ближайшего окружения;</vt:lpstr>
      <vt:lpstr>Праздник «Жаворонка»</vt:lpstr>
      <vt:lpstr>Рассматривание альбома «Перелётные птицы»</vt:lpstr>
      <vt:lpstr>Рассматривание иллюстрации «Грачиная каша»</vt:lpstr>
      <vt:lpstr>Слушали произведение П.И. Чайковского «Песня жаворонка»</vt:lpstr>
      <vt:lpstr>Простукивание голоса КУКУШКИ</vt:lpstr>
      <vt:lpstr>Смастерили и повесили скворечник</vt:lpstr>
      <vt:lpstr>Наблюдение на участке за грачами</vt:lpstr>
      <vt:lpstr>Дидактическая игра «Мимо мемо»</vt:lpstr>
      <vt:lpstr>Лепка «Сорока»</vt:lpstr>
      <vt:lpstr>Просмотр мультфильма  «Птицы весной»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Админ</cp:lastModifiedBy>
  <cp:revision>42</cp:revision>
  <dcterms:created xsi:type="dcterms:W3CDTF">2016-05-15T03:58:53Z</dcterms:created>
  <dcterms:modified xsi:type="dcterms:W3CDTF">2022-04-05T15:35:33Z</dcterms:modified>
</cp:coreProperties>
</file>